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71" d="100"/>
          <a:sy n="71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193B5-C81D-4896-EE72-4003D407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B26F8-495D-49BA-90D7-FDB17E74A895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834ED-4EFD-45A5-473F-145BAF05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749EC-9FF4-B251-9ECA-C3EC9E11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F74A8-4AB5-41AB-8FE8-E901B85315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6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B7621-BEED-EEC5-29FF-ADD28DB0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CFD63-6520-41F1-B7ED-6788FD9587C0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AE77D-BEF9-CCBB-D7BA-47905C40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F95BE-094C-873C-C3D0-22FC7D1C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45818-A911-46F3-8127-A665C762EF7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7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4F3BC-182F-A2A8-391E-198F9960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7FAE1-0D71-4A2D-BB91-1F44916C4118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7FB51-F6B3-53A3-DD91-D4A3373D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BF5440-A392-3553-6E40-4C708D71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5ACF3-1AFE-4C7B-A4EE-28CDD7F36E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106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90A80-FF48-E6E6-DBB2-8CA0177A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F9A0B-B31E-4A8D-8E7F-4860FA841C17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911F6-B5AA-1357-CC97-EFA1EC63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75045-A5C1-F0C0-F19F-CB3A9D13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F770D-4463-4C61-9327-71D26BA0713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80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89094-C48D-CBB2-7496-1A6EEC0E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48ACE-D1D1-4FDC-BDE5-9D095B249162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67364-6CE1-A4E2-8B1E-3989F30C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59326-7252-3F9A-99E4-077FCC05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A1B33-79CB-4AEF-9CD1-55440F56FB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7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6BCF6B23-86CA-7F60-D7CC-4834FF02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3653E-7151-4B2E-93EC-56BA79E69E87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49F7113-F985-1A78-DB42-8F00922F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16C489A-7BAE-D23E-1608-56E88164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E6F9E-E20A-4D34-8875-0B0B402DDD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0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C6FC93A9-3FC9-27B5-FA36-89B3DD1B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F0736-2324-4703-8ED7-AB7B92EC9E8B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FF6C4A7A-0306-9B87-63A0-D1A58482D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D1D115C-D609-254B-CD89-8E9A894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7FCD4-307B-40BF-BCBD-C26A4A0042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7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3B2E5B3B-F578-0446-D005-2D50D0DA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3837C-9EBB-4C71-A191-1B01187561D4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D2E6DC86-76D4-2500-6CA4-5ED12848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B5DFB13D-5FD5-4B7D-3D71-8B53C3EF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361EE-9224-44DA-BBB3-2D6EC7CAF2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0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327CC1F4-83BA-7D8F-AEC0-AB2DBD15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FDF85-3B2F-4773-90E9-5D881104500A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FE96EFF-AE7E-47E8-3B35-E47DB2F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9299EE5-B0BD-87C3-E6B5-69025213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07E3F-597D-43B0-944D-20327092C8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89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975DDE05-6753-579E-3D2E-3C5742A2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318B4-F52F-4EAC-9C6C-3E202FAA60C5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9341718-562B-2190-C218-9E8A761A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F9DA7D2-0466-9FAC-AAEF-8244D765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95149-0E6B-42E8-BA2E-85C47F7DA3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623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71AED19-B9B8-3919-AF96-5FA39AE9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8D238-D09A-42BD-A93E-56082AA89507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A5CB05E-C2EF-545F-E682-965FDC38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C60B017-6611-2B3F-4B4B-CEE95507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83650-A3D5-487E-92F6-DE2CBDBBFE8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2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546D2E92-DAFB-468C-B695-6551F9954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46B74B4E-8FA0-8731-3BC4-AE91B48BF8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6BAC9-FE8E-8137-5E8A-CAB4B4045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9C74B4-845C-4F9D-8A14-388481832A60}" type="datetimeFigureOut">
              <a:rPr lang="ko-KR" altLang="en-US"/>
              <a:pPr>
                <a:defRPr/>
              </a:pPr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E997-BA2B-3BD8-2B11-A43F6500A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E70E6-C668-2342-D34C-0626E3645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017E719-6C13-469C-9306-15586687BF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1.wmf"/><Relationship Id="rId21" Type="http://schemas.openxmlformats.org/officeDocument/2006/relationships/image" Target="../media/image10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개체 3">
            <a:extLst>
              <a:ext uri="{FF2B5EF4-FFF2-40B4-BE49-F238E27FC236}">
                <a16:creationId xmlns:a16="http://schemas.microsoft.com/office/drawing/2014/main" id="{05EA6C6F-7AC9-6E90-CF7B-47074B99DF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366056"/>
              </p:ext>
            </p:extLst>
          </p:nvPr>
        </p:nvGraphicFramePr>
        <p:xfrm>
          <a:off x="1314450" y="67627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914400" imgH="792480" progId="Package">
                  <p:embed/>
                </p:oleObj>
              </mc:Choice>
              <mc:Fallback>
                <p:oleObj name="포장기 셸 개체" showAsIcon="1" r:id="rId2" imgW="914400" imgH="792480" progId="Package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676275"/>
                        <a:ext cx="91440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개체 4">
            <a:extLst>
              <a:ext uri="{FF2B5EF4-FFF2-40B4-BE49-F238E27FC236}">
                <a16:creationId xmlns:a16="http://schemas.microsoft.com/office/drawing/2014/main" id="{9726EE7A-0FD1-D679-8E73-859FD21C2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683888"/>
              </p:ext>
            </p:extLst>
          </p:nvPr>
        </p:nvGraphicFramePr>
        <p:xfrm>
          <a:off x="2636838" y="67627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914400" imgH="792480" progId="Package">
                  <p:embed/>
                </p:oleObj>
              </mc:Choice>
              <mc:Fallback>
                <p:oleObj name="포장기 셸 개체" showAsIcon="1" r:id="rId4" imgW="914400" imgH="792480" progId="Package">
                  <p:embed/>
                  <p:pic>
                    <p:nvPicPr>
                      <p:cNvPr id="0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676275"/>
                        <a:ext cx="91440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개체 6">
            <a:extLst>
              <a:ext uri="{FF2B5EF4-FFF2-40B4-BE49-F238E27FC236}">
                <a16:creationId xmlns:a16="http://schemas.microsoft.com/office/drawing/2014/main" id="{DCA5B5B9-CC5D-3902-FAA5-96F855CD58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754906"/>
              </p:ext>
            </p:extLst>
          </p:nvPr>
        </p:nvGraphicFramePr>
        <p:xfrm>
          <a:off x="4756150" y="417513"/>
          <a:ext cx="914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6" imgW="914400" imgH="792480" progId="Package">
                  <p:embed/>
                </p:oleObj>
              </mc:Choice>
              <mc:Fallback>
                <p:oleObj name="포장기 셸 개체" showAsIcon="1" r:id="rId6" imgW="914400" imgH="792480" progId="Package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417513"/>
                        <a:ext cx="9144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개체 7">
            <a:extLst>
              <a:ext uri="{FF2B5EF4-FFF2-40B4-BE49-F238E27FC236}">
                <a16:creationId xmlns:a16="http://schemas.microsoft.com/office/drawing/2014/main" id="{EB327C23-1D2F-ED83-5E80-17AD1FE7D2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16349"/>
              </p:ext>
            </p:extLst>
          </p:nvPr>
        </p:nvGraphicFramePr>
        <p:xfrm>
          <a:off x="5810250" y="417513"/>
          <a:ext cx="914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8" imgW="914400" imgH="792480" progId="Package">
                  <p:embed/>
                </p:oleObj>
              </mc:Choice>
              <mc:Fallback>
                <p:oleObj name="포장기 셸 개체" showAsIcon="1" r:id="rId8" imgW="914400" imgH="792480" progId="Package">
                  <p:embed/>
                  <p:pic>
                    <p:nvPicPr>
                      <p:cNvPr id="0" name="개체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0" y="417513"/>
                        <a:ext cx="9144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개체 8">
            <a:extLst>
              <a:ext uri="{FF2B5EF4-FFF2-40B4-BE49-F238E27FC236}">
                <a16:creationId xmlns:a16="http://schemas.microsoft.com/office/drawing/2014/main" id="{4E0BB0B9-3406-2E97-8898-F4EC65FCC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335162"/>
              </p:ext>
            </p:extLst>
          </p:nvPr>
        </p:nvGraphicFramePr>
        <p:xfrm>
          <a:off x="1246188" y="1849438"/>
          <a:ext cx="914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0" imgW="914400" imgH="792480" progId="Package">
                  <p:embed/>
                </p:oleObj>
              </mc:Choice>
              <mc:Fallback>
                <p:oleObj name="포장기 셸 개체" showAsIcon="1" r:id="rId10" imgW="914400" imgH="792480" progId="Package">
                  <p:embed/>
                  <p:pic>
                    <p:nvPicPr>
                      <p:cNvPr id="0" name="개체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1849438"/>
                        <a:ext cx="9144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개체 10">
            <a:extLst>
              <a:ext uri="{FF2B5EF4-FFF2-40B4-BE49-F238E27FC236}">
                <a16:creationId xmlns:a16="http://schemas.microsoft.com/office/drawing/2014/main" id="{905498F1-C4F3-BA8E-8E65-AF64F89DCB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122587"/>
              </p:ext>
            </p:extLst>
          </p:nvPr>
        </p:nvGraphicFramePr>
        <p:xfrm>
          <a:off x="4029075" y="180340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2" imgW="914400" imgH="792480" progId="Package">
                  <p:embed/>
                </p:oleObj>
              </mc:Choice>
              <mc:Fallback>
                <p:oleObj name="포장기 셸 개체" showAsIcon="1" r:id="rId12" imgW="914400" imgH="792480" progId="Package">
                  <p:embed/>
                  <p:pic>
                    <p:nvPicPr>
                      <p:cNvPr id="0" name="개체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5" y="1803400"/>
                        <a:ext cx="91440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개체 11">
            <a:extLst>
              <a:ext uri="{FF2B5EF4-FFF2-40B4-BE49-F238E27FC236}">
                <a16:creationId xmlns:a16="http://schemas.microsoft.com/office/drawing/2014/main" id="{6AA32253-8337-5BB0-FF19-72791B985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062597"/>
              </p:ext>
            </p:extLst>
          </p:nvPr>
        </p:nvGraphicFramePr>
        <p:xfrm>
          <a:off x="5414963" y="1468438"/>
          <a:ext cx="914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4" imgW="914400" imgH="792480" progId="Package">
                  <p:embed/>
                </p:oleObj>
              </mc:Choice>
              <mc:Fallback>
                <p:oleObj name="포장기 셸 개체" showAsIcon="1" r:id="rId14" imgW="914400" imgH="792480" progId="Package">
                  <p:embed/>
                  <p:pic>
                    <p:nvPicPr>
                      <p:cNvPr id="0" name="개체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3" y="1468438"/>
                        <a:ext cx="9144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" name="개체 12">
            <a:extLst>
              <a:ext uri="{FF2B5EF4-FFF2-40B4-BE49-F238E27FC236}">
                <a16:creationId xmlns:a16="http://schemas.microsoft.com/office/drawing/2014/main" id="{8CA22784-2E3E-7F67-8BA1-21E485C29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957253"/>
              </p:ext>
            </p:extLst>
          </p:nvPr>
        </p:nvGraphicFramePr>
        <p:xfrm>
          <a:off x="7435850" y="51435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6" imgW="914400" imgH="792480" progId="Package">
                  <p:embed/>
                </p:oleObj>
              </mc:Choice>
              <mc:Fallback>
                <p:oleObj name="포장기 셸 개체" showAsIcon="1" r:id="rId16" imgW="914400" imgH="792480" progId="Package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5850" y="514350"/>
                        <a:ext cx="91440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9" name="개체 13">
            <a:extLst>
              <a:ext uri="{FF2B5EF4-FFF2-40B4-BE49-F238E27FC236}">
                <a16:creationId xmlns:a16="http://schemas.microsoft.com/office/drawing/2014/main" id="{B0B2C501-9D24-EAB1-03D4-BD30934AE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884138"/>
              </p:ext>
            </p:extLst>
          </p:nvPr>
        </p:nvGraphicFramePr>
        <p:xfrm>
          <a:off x="7513638" y="1644650"/>
          <a:ext cx="3222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8" imgW="322560" imgH="439560" progId="Package">
                  <p:embed/>
                </p:oleObj>
              </mc:Choice>
              <mc:Fallback>
                <p:oleObj name="포장기 셸 개체" showAsIcon="1" r:id="rId18" imgW="322560" imgH="439560" progId="Package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3638" y="1644650"/>
                        <a:ext cx="322262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F8B260C3-D167-DD99-F284-D316AF5F38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806981"/>
              </p:ext>
            </p:extLst>
          </p:nvPr>
        </p:nvGraphicFramePr>
        <p:xfrm>
          <a:off x="2617732" y="180339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0" imgW="914400" imgH="792360" progId="Package">
                  <p:embed/>
                </p:oleObj>
              </mc:Choice>
              <mc:Fallback>
                <p:oleObj name="포장기 셸 개체" showAsIcon="1" r:id="rId20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617732" y="180339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Arial</vt:lpstr>
      <vt:lpstr>Office 테마</vt:lpstr>
      <vt:lpstr>패키지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임재준(dlawowns382@hunesion.com)</dc:creator>
  <cp:lastModifiedBy>임재준(dlawowns382@hunesion.com)</cp:lastModifiedBy>
  <cp:revision>3</cp:revision>
  <dcterms:created xsi:type="dcterms:W3CDTF">2023-09-14T02:15:24Z</dcterms:created>
  <dcterms:modified xsi:type="dcterms:W3CDTF">2023-09-14T05:04:03Z</dcterms:modified>
</cp:coreProperties>
</file>